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62" r:id="rId4"/>
    <p:sldId id="263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24/03/21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24/03/21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24/03/21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24/03/21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e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2575" y="1933080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7100" y="1453080"/>
            <a:ext cx="3136900" cy="375487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entury Gothic"/>
                <a:cs typeface="Century Gothic"/>
              </a:rPr>
              <a:t>Palmzondag</a:t>
            </a:r>
            <a:r>
              <a:rPr lang="en-US" sz="1400" b="1" dirty="0">
                <a:latin typeface="Century Gothic"/>
                <a:cs typeface="Century Gothic"/>
              </a:rPr>
              <a:t> – Hosanna!</a:t>
            </a: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>
                <a:latin typeface="Century Gothic"/>
                <a:cs typeface="Century Gothic"/>
              </a:rPr>
              <a:t>Het is </a:t>
            </a:r>
            <a:r>
              <a:rPr lang="en-US" sz="1400" dirty="0" err="1">
                <a:latin typeface="Century Gothic"/>
                <a:cs typeface="Century Gothic"/>
              </a:rPr>
              <a:t>vlak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Pasen</a:t>
            </a:r>
            <a:r>
              <a:rPr lang="en-US" sz="1400" dirty="0">
                <a:latin typeface="Century Gothic"/>
                <a:cs typeface="Century Gothic"/>
              </a:rPr>
              <a:t> – Pesach </a:t>
            </a:r>
            <a:r>
              <a:rPr lang="en-US" sz="1400" dirty="0" err="1">
                <a:latin typeface="Century Gothic"/>
                <a:cs typeface="Century Gothic"/>
              </a:rPr>
              <a:t>noemen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Joden</a:t>
            </a:r>
            <a:r>
              <a:rPr lang="en-US" sz="1400" dirty="0">
                <a:latin typeface="Century Gothic"/>
                <a:cs typeface="Century Gothic"/>
              </a:rPr>
              <a:t> dat. Het is </a:t>
            </a:r>
            <a:r>
              <a:rPr lang="en-US" sz="1400" dirty="0" err="1">
                <a:latin typeface="Century Gothic"/>
                <a:cs typeface="Century Gothic"/>
              </a:rPr>
              <a:t>hun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belangrijkste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feest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wil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vieren</a:t>
            </a:r>
            <a:r>
              <a:rPr lang="en-US" sz="1400" dirty="0">
                <a:latin typeface="Century Gothic"/>
                <a:cs typeface="Century Gothic"/>
              </a:rPr>
              <a:t> met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vinden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ezeltje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hem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op de </a:t>
            </a:r>
            <a:r>
              <a:rPr lang="en-US" sz="1400" dirty="0" err="1">
                <a:latin typeface="Century Gothic"/>
                <a:cs typeface="Century Gothic"/>
              </a:rPr>
              <a:t>rijden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Daar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rijdt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Jeruzalem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binnen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Als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koning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redder. De </a:t>
            </a:r>
            <a:r>
              <a:rPr lang="en-US" sz="1400" dirty="0" err="1">
                <a:latin typeface="Century Gothic"/>
                <a:cs typeface="Century Gothic"/>
              </a:rPr>
              <a:t>mensen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weten</a:t>
            </a:r>
            <a:r>
              <a:rPr lang="en-US" sz="1400" dirty="0">
                <a:latin typeface="Century Gothic"/>
                <a:cs typeface="Century Gothic"/>
              </a:rPr>
              <a:t> al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aankomt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juichen</a:t>
            </a:r>
            <a:r>
              <a:rPr lang="en-US" sz="1400" dirty="0">
                <a:latin typeface="Century Gothic"/>
                <a:cs typeface="Century Gothic"/>
              </a:rPr>
              <a:t> hem toe.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zwaaien</a:t>
            </a:r>
            <a:r>
              <a:rPr lang="en-US" sz="1400" dirty="0">
                <a:latin typeface="Century Gothic"/>
                <a:cs typeface="Century Gothic"/>
              </a:rPr>
              <a:t> met </a:t>
            </a:r>
            <a:r>
              <a:rPr lang="en-US" sz="1400" dirty="0" err="1">
                <a:latin typeface="Century Gothic"/>
                <a:cs typeface="Century Gothic"/>
              </a:rPr>
              <a:t>palmtakken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leggen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hun</a:t>
            </a:r>
            <a:r>
              <a:rPr lang="en-US" sz="1400" dirty="0">
                <a:latin typeface="Century Gothic"/>
                <a:cs typeface="Century Gothic"/>
              </a:rPr>
              <a:t> mantels op de </a:t>
            </a:r>
            <a:r>
              <a:rPr lang="en-US" sz="1400" dirty="0" err="1">
                <a:latin typeface="Century Gothic"/>
                <a:cs typeface="Century Gothic"/>
              </a:rPr>
              <a:t>grond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zodat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ezeltje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erover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lopen</a:t>
            </a:r>
            <a:r>
              <a:rPr lang="en-US" sz="1400" dirty="0">
                <a:latin typeface="Century Gothic"/>
                <a:cs typeface="Century Gothic"/>
              </a:rPr>
              <a:t>. Hosanna, Hosanna! </a:t>
            </a:r>
            <a:r>
              <a:rPr lang="en-US" sz="1400" dirty="0" err="1">
                <a:latin typeface="Century Gothic"/>
                <a:cs typeface="Century Gothic"/>
              </a:rPr>
              <a:t>Alle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aan</a:t>
            </a:r>
            <a:r>
              <a:rPr lang="en-US" sz="1400" dirty="0">
                <a:latin typeface="Century Gothic"/>
                <a:cs typeface="Century Gothic"/>
              </a:rPr>
              <a:t> God</a:t>
            </a:r>
            <a:r>
              <a:rPr lang="en-US" sz="1400" dirty="0" smtClean="0">
                <a:latin typeface="Century Gothic"/>
                <a:cs typeface="Century Gothic"/>
              </a:rPr>
              <a:t>.</a:t>
            </a:r>
          </a:p>
          <a:p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558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en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938" y="1981924"/>
            <a:ext cx="3840000" cy="28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3300" y="1514624"/>
            <a:ext cx="3048000" cy="375487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/>
                <a:cs typeface="Century Gothic"/>
              </a:rPr>
              <a:t>Het </a:t>
            </a:r>
            <a:r>
              <a:rPr lang="en-US" sz="1400" b="1" dirty="0" err="1">
                <a:latin typeface="Century Gothic"/>
                <a:cs typeface="Century Gothic"/>
              </a:rPr>
              <a:t>Paasmaal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wordt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voorbereid</a:t>
            </a: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 err="1">
                <a:latin typeface="Century Gothic"/>
                <a:cs typeface="Century Gothic"/>
              </a:rPr>
              <a:t>Iedereen</a:t>
            </a:r>
            <a:r>
              <a:rPr lang="en-US" sz="1400" dirty="0">
                <a:latin typeface="Century Gothic"/>
                <a:cs typeface="Century Gothic"/>
              </a:rPr>
              <a:t> in </a:t>
            </a:r>
            <a:r>
              <a:rPr lang="en-US" sz="1400" dirty="0" err="1">
                <a:latin typeface="Century Gothic"/>
                <a:cs typeface="Century Gothic"/>
              </a:rPr>
              <a:t>Jeruzalem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druk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bezig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zich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bereiden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Pesach. </a:t>
            </a:r>
            <a:r>
              <a:rPr lang="en-US" sz="1400" dirty="0" err="1">
                <a:latin typeface="Century Gothic"/>
                <a:cs typeface="Century Gothic"/>
              </a:rPr>
              <a:t>Tijdens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feest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herdenken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Joden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God hen </a:t>
            </a:r>
            <a:r>
              <a:rPr lang="en-US" sz="1400" dirty="0" err="1">
                <a:latin typeface="Century Gothic"/>
                <a:cs typeface="Century Gothic"/>
              </a:rPr>
              <a:t>uit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slavernij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Egypte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gered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heeft</a:t>
            </a:r>
            <a:r>
              <a:rPr lang="en-US" sz="1400" dirty="0">
                <a:latin typeface="Century Gothic"/>
                <a:cs typeface="Century Gothic"/>
              </a:rPr>
              <a:t>. En </a:t>
            </a:r>
            <a:r>
              <a:rPr lang="en-US" sz="1400" dirty="0" err="1">
                <a:latin typeface="Century Gothic"/>
                <a:cs typeface="Century Gothic"/>
              </a:rPr>
              <a:t>wat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veel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regelen</a:t>
            </a:r>
            <a:r>
              <a:rPr lang="en-US" sz="1400" dirty="0">
                <a:latin typeface="Century Gothic"/>
                <a:cs typeface="Century Gothic"/>
              </a:rPr>
              <a:t>: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plek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eten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genoeg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eten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drinken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lammetje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moet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worden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geslacht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Alles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moet</a:t>
            </a:r>
            <a:r>
              <a:rPr lang="en-US" sz="1400" dirty="0">
                <a:latin typeface="Century Gothic"/>
                <a:cs typeface="Century Gothic"/>
              </a:rPr>
              <a:t> op </a:t>
            </a:r>
            <a:r>
              <a:rPr lang="en-US" sz="1400" dirty="0" err="1">
                <a:latin typeface="Century Gothic"/>
                <a:cs typeface="Century Gothic"/>
              </a:rPr>
              <a:t>orde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gemaakt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worden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stuurt</a:t>
            </a:r>
            <a:r>
              <a:rPr lang="en-US" sz="1400" dirty="0">
                <a:latin typeface="Century Gothic"/>
                <a:cs typeface="Century Gothic"/>
              </a:rPr>
              <a:t> twee van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 op pad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alles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zorgen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vinden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bovenzaal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zo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alles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beginnen</a:t>
            </a:r>
            <a:r>
              <a:rPr lang="en-US" sz="1400" dirty="0" smtClean="0">
                <a:latin typeface="Century Gothic"/>
                <a:cs typeface="Century Gothic"/>
              </a:rPr>
              <a:t>.</a:t>
            </a:r>
          </a:p>
          <a:p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377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500" y="1511300"/>
            <a:ext cx="5918200" cy="375487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entury Gothic"/>
                <a:cs typeface="Century Gothic"/>
              </a:rPr>
              <a:t>Jezus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wast</a:t>
            </a:r>
            <a:r>
              <a:rPr lang="en-US" sz="1400" b="1" dirty="0">
                <a:latin typeface="Century Gothic"/>
                <a:cs typeface="Century Gothic"/>
              </a:rPr>
              <a:t> de </a:t>
            </a:r>
            <a:r>
              <a:rPr lang="en-US" sz="1400" b="1" dirty="0" err="1">
                <a:latin typeface="Century Gothic"/>
                <a:cs typeface="Century Gothic"/>
              </a:rPr>
              <a:t>voeten</a:t>
            </a:r>
            <a:r>
              <a:rPr lang="en-US" sz="1400" b="1" dirty="0">
                <a:latin typeface="Century Gothic"/>
                <a:cs typeface="Century Gothic"/>
              </a:rPr>
              <a:t> van </a:t>
            </a:r>
            <a:r>
              <a:rPr lang="en-US" sz="1400" b="1" dirty="0" err="1">
                <a:latin typeface="Century Gothic"/>
                <a:cs typeface="Century Gothic"/>
              </a:rPr>
              <a:t>zijn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leerlingen</a:t>
            </a:r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r>
              <a:rPr lang="en-US" sz="1400" dirty="0" err="1" smtClean="0">
                <a:latin typeface="Century Gothic"/>
                <a:cs typeface="Century Gothic"/>
              </a:rPr>
              <a:t>Jezus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>
                <a:latin typeface="Century Gothic"/>
                <a:cs typeface="Century Gothic"/>
              </a:rPr>
              <a:t>en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zitten</a:t>
            </a:r>
            <a:r>
              <a:rPr lang="en-US" sz="1400" dirty="0">
                <a:latin typeface="Century Gothic"/>
                <a:cs typeface="Century Gothic"/>
              </a:rPr>
              <a:t> in de </a:t>
            </a:r>
            <a:r>
              <a:rPr lang="en-US" sz="1400" dirty="0" err="1">
                <a:latin typeface="Century Gothic"/>
                <a:cs typeface="Century Gothic"/>
              </a:rPr>
              <a:t>bovenzaal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klaar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Pesachmaaltijd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vieren</a:t>
            </a:r>
            <a:r>
              <a:rPr lang="en-US" sz="1400" dirty="0">
                <a:latin typeface="Century Gothic"/>
                <a:cs typeface="Century Gothic"/>
              </a:rPr>
              <a:t>. Maar net </a:t>
            </a:r>
            <a:r>
              <a:rPr lang="en-US" sz="1400" dirty="0" err="1">
                <a:latin typeface="Century Gothic"/>
                <a:cs typeface="Century Gothic"/>
              </a:rPr>
              <a:t>als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willen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beginnen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doet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iets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onverwachts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staat</a:t>
            </a:r>
            <a:r>
              <a:rPr lang="en-US" sz="1400" dirty="0">
                <a:latin typeface="Century Gothic"/>
                <a:cs typeface="Century Gothic"/>
              </a:rPr>
              <a:t> op, </a:t>
            </a:r>
            <a:r>
              <a:rPr lang="en-US" sz="1400" dirty="0" err="1">
                <a:latin typeface="Century Gothic"/>
                <a:cs typeface="Century Gothic"/>
              </a:rPr>
              <a:t>neemt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kan</a:t>
            </a:r>
            <a:r>
              <a:rPr lang="en-US" sz="1400" dirty="0">
                <a:latin typeface="Century Gothic"/>
                <a:cs typeface="Century Gothic"/>
              </a:rPr>
              <a:t> water en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doek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begint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voeten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wassen</a:t>
            </a:r>
            <a:r>
              <a:rPr lang="en-US" sz="1400" dirty="0">
                <a:latin typeface="Century Gothic"/>
                <a:cs typeface="Century Gothic"/>
              </a:rPr>
              <a:t>. Nu was het n de </a:t>
            </a:r>
            <a:r>
              <a:rPr lang="en-US" sz="1400" dirty="0" err="1">
                <a:latin typeface="Century Gothic"/>
                <a:cs typeface="Century Gothic"/>
              </a:rPr>
              <a:t>tijd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heel </a:t>
            </a:r>
            <a:r>
              <a:rPr lang="en-US" sz="1400" dirty="0" err="1">
                <a:latin typeface="Century Gothic"/>
                <a:cs typeface="Century Gothic"/>
              </a:rPr>
              <a:t>gewoon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voordat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ging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eten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eerst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voeten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laten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wassen</a:t>
            </a:r>
            <a:r>
              <a:rPr lang="en-US" sz="1400" dirty="0">
                <a:latin typeface="Century Gothic"/>
                <a:cs typeface="Century Gothic"/>
              </a:rPr>
              <a:t>, maar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gebeurde</a:t>
            </a:r>
            <a:r>
              <a:rPr lang="en-US" sz="1400" dirty="0">
                <a:latin typeface="Century Gothic"/>
                <a:cs typeface="Century Gothic"/>
              </a:rPr>
              <a:t> door </a:t>
            </a:r>
            <a:r>
              <a:rPr lang="en-US" sz="1400" dirty="0" err="1">
                <a:latin typeface="Century Gothic"/>
                <a:cs typeface="Century Gothic"/>
              </a:rPr>
              <a:t>knechten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Waarom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doet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hun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meester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nu </a:t>
            </a:r>
            <a:r>
              <a:rPr lang="en-US" sz="1400" dirty="0" err="1">
                <a:latin typeface="Century Gothic"/>
                <a:cs typeface="Century Gothic"/>
              </a:rPr>
              <a:t>opeens</a:t>
            </a:r>
            <a:r>
              <a:rPr lang="en-US" sz="1400" dirty="0">
                <a:latin typeface="Century Gothic"/>
                <a:cs typeface="Century Gothic"/>
              </a:rPr>
              <a:t>? </a:t>
            </a:r>
            <a:r>
              <a:rPr lang="en-US" sz="1400" dirty="0" err="1">
                <a:latin typeface="Century Gothic"/>
                <a:cs typeface="Century Gothic"/>
              </a:rPr>
              <a:t>Wat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betekenen</a:t>
            </a:r>
            <a:r>
              <a:rPr lang="en-US" sz="1400" dirty="0">
                <a:latin typeface="Century Gothic"/>
                <a:cs typeface="Century Gothic"/>
              </a:rPr>
              <a:t>? </a:t>
            </a:r>
            <a:r>
              <a:rPr lang="en-US" sz="1400" dirty="0" err="1">
                <a:latin typeface="Century Gothic"/>
                <a:cs typeface="Century Gothic"/>
              </a:rPr>
              <a:t>Als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klaar</a:t>
            </a:r>
            <a:r>
              <a:rPr lang="en-US" sz="1400" dirty="0">
                <a:latin typeface="Century Gothic"/>
                <a:cs typeface="Century Gothic"/>
              </a:rPr>
              <a:t> is, </a:t>
            </a:r>
            <a:r>
              <a:rPr lang="en-US" sz="1400" dirty="0" err="1">
                <a:latin typeface="Century Gothic"/>
                <a:cs typeface="Century Gothic"/>
              </a:rPr>
              <a:t>gaat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weer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zitten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:’</a:t>
            </a:r>
            <a:r>
              <a:rPr lang="en-US" sz="1400" dirty="0" err="1">
                <a:latin typeface="Century Gothic"/>
                <a:cs typeface="Century Gothic"/>
              </a:rPr>
              <a:t>begrijpen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gedaan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heb</a:t>
            </a:r>
            <a:r>
              <a:rPr lang="en-US" sz="1400" dirty="0">
                <a:latin typeface="Century Gothic"/>
                <a:cs typeface="Century Gothic"/>
              </a:rPr>
              <a:t>? 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ben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meester</a:t>
            </a:r>
            <a:r>
              <a:rPr lang="en-US" sz="1400" dirty="0">
                <a:latin typeface="Century Gothic"/>
                <a:cs typeface="Century Gothic"/>
              </a:rPr>
              <a:t> maar 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ben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dienaar</a:t>
            </a:r>
            <a:r>
              <a:rPr lang="en-US" sz="1400" dirty="0">
                <a:latin typeface="Century Gothic"/>
                <a:cs typeface="Century Gothic"/>
              </a:rPr>
              <a:t>. En </a:t>
            </a:r>
            <a:r>
              <a:rPr lang="en-US" sz="1400" dirty="0" err="1">
                <a:latin typeface="Century Gothic"/>
                <a:cs typeface="Century Gothic"/>
              </a:rPr>
              <a:t>zo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moeten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voortaan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elkaar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zorgen</a:t>
            </a:r>
            <a:r>
              <a:rPr lang="en-US" sz="1400" dirty="0">
                <a:latin typeface="Century Gothic"/>
                <a:cs typeface="Century Gothic"/>
              </a:rPr>
              <a:t>. Help </a:t>
            </a:r>
            <a:r>
              <a:rPr lang="en-US" sz="1400" dirty="0" err="1">
                <a:latin typeface="Century Gothic"/>
                <a:cs typeface="Century Gothic"/>
              </a:rPr>
              <a:t>elkaar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voel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dan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ander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Houd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elkaar</a:t>
            </a:r>
            <a:r>
              <a:rPr lang="en-US" sz="1400" dirty="0">
                <a:latin typeface="Century Gothic"/>
                <a:cs typeface="Century Gothic"/>
              </a:rPr>
              <a:t> en van God. </a:t>
            </a:r>
            <a:r>
              <a:rPr lang="en-US" sz="1400" dirty="0" err="1">
                <a:latin typeface="Century Gothic"/>
                <a:cs typeface="Century Gothic"/>
              </a:rPr>
              <a:t>Zo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zullen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mensen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horen</a:t>
            </a:r>
            <a:r>
              <a:rPr lang="en-US" sz="1400" dirty="0" smtClean="0">
                <a:latin typeface="Century Gothic"/>
                <a:cs typeface="Century Gothic"/>
              </a:rPr>
              <a:t>’</a:t>
            </a: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509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en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938" y="1981924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600" y="1501924"/>
            <a:ext cx="3162300" cy="375487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/>
                <a:cs typeface="Century Gothic"/>
              </a:rPr>
              <a:t>Het </a:t>
            </a:r>
            <a:r>
              <a:rPr lang="en-US" sz="1400" b="1" dirty="0" err="1">
                <a:latin typeface="Century Gothic"/>
                <a:cs typeface="Century Gothic"/>
              </a:rPr>
              <a:t>laatste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avondmaal</a:t>
            </a: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>
                <a:latin typeface="Century Gothic"/>
                <a:cs typeface="Century Gothic"/>
              </a:rPr>
              <a:t>De </a:t>
            </a:r>
            <a:r>
              <a:rPr lang="en-US" sz="1400" dirty="0" err="1">
                <a:latin typeface="Century Gothic"/>
                <a:cs typeface="Century Gothic"/>
              </a:rPr>
              <a:t>maaltijd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beginnen</a:t>
            </a:r>
            <a:r>
              <a:rPr lang="en-US" sz="1400" dirty="0">
                <a:latin typeface="Century Gothic"/>
                <a:cs typeface="Century Gothic"/>
              </a:rPr>
              <a:t>. Het is de </a:t>
            </a:r>
            <a:r>
              <a:rPr lang="en-US" sz="1400" dirty="0" err="1">
                <a:latin typeface="Century Gothic"/>
                <a:cs typeface="Century Gothic"/>
              </a:rPr>
              <a:t>laatste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avond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samen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elkaar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Weten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het de </a:t>
            </a:r>
            <a:r>
              <a:rPr lang="en-US" sz="1400" dirty="0" err="1">
                <a:latin typeface="Century Gothic"/>
                <a:cs typeface="Century Gothic"/>
              </a:rPr>
              <a:t>laatste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keer</a:t>
            </a:r>
            <a:r>
              <a:rPr lang="en-US" sz="1400" dirty="0">
                <a:latin typeface="Century Gothic"/>
                <a:cs typeface="Century Gothic"/>
              </a:rPr>
              <a:t> is? Dan </a:t>
            </a:r>
            <a:r>
              <a:rPr lang="en-US" sz="1400" dirty="0" err="1">
                <a:latin typeface="Century Gothic"/>
                <a:cs typeface="Century Gothic"/>
              </a:rPr>
              <a:t>neemt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het brood, </a:t>
            </a:r>
            <a:r>
              <a:rPr lang="en-US" sz="1400" dirty="0" err="1">
                <a:latin typeface="Century Gothic"/>
                <a:cs typeface="Century Gothic"/>
              </a:rPr>
              <a:t>dankt</a:t>
            </a:r>
            <a:r>
              <a:rPr lang="en-US" sz="1400" dirty="0">
                <a:latin typeface="Century Gothic"/>
                <a:cs typeface="Century Gothic"/>
              </a:rPr>
              <a:t> God, </a:t>
            </a:r>
            <a:r>
              <a:rPr lang="en-US" sz="1400" dirty="0" err="1">
                <a:latin typeface="Century Gothic"/>
                <a:cs typeface="Century Gothic"/>
              </a:rPr>
              <a:t>breekt</a:t>
            </a:r>
            <a:r>
              <a:rPr lang="en-US" sz="1400" dirty="0">
                <a:latin typeface="Century Gothic"/>
                <a:cs typeface="Century Gothic"/>
              </a:rPr>
              <a:t> het brood in </a:t>
            </a:r>
            <a:r>
              <a:rPr lang="en-US" sz="1400" dirty="0" err="1">
                <a:latin typeface="Century Gothic"/>
                <a:cs typeface="Century Gothic"/>
              </a:rPr>
              <a:t>stukken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: ‘</a:t>
            </a:r>
            <a:r>
              <a:rPr lang="en-US" sz="1400" dirty="0" err="1">
                <a:latin typeface="Century Gothic"/>
                <a:cs typeface="Century Gothic"/>
              </a:rPr>
              <a:t>Neem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eet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mijn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lichaam</a:t>
            </a:r>
            <a:r>
              <a:rPr lang="en-US" sz="1400" dirty="0">
                <a:latin typeface="Century Gothic"/>
                <a:cs typeface="Century Gothic"/>
              </a:rPr>
              <a:t>.’ En </a:t>
            </a:r>
            <a:r>
              <a:rPr lang="en-US" sz="1400" dirty="0" err="1">
                <a:latin typeface="Century Gothic"/>
                <a:cs typeface="Century Gothic"/>
              </a:rPr>
              <a:t>daarna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neemt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beker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wijn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dankt</a:t>
            </a:r>
            <a:r>
              <a:rPr lang="en-US" sz="1400" dirty="0">
                <a:latin typeface="Century Gothic"/>
                <a:cs typeface="Century Gothic"/>
              </a:rPr>
              <a:t> God </a:t>
            </a:r>
            <a:r>
              <a:rPr lang="en-US" sz="1400" dirty="0" err="1">
                <a:latin typeface="Century Gothic"/>
                <a:cs typeface="Century Gothic"/>
              </a:rPr>
              <a:t>opnieuw</a:t>
            </a:r>
            <a:r>
              <a:rPr lang="en-US" sz="1400" dirty="0">
                <a:latin typeface="Century Gothic"/>
                <a:cs typeface="Century Gothic"/>
              </a:rPr>
              <a:t>, en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: Drink </a:t>
            </a:r>
            <a:r>
              <a:rPr lang="en-US" sz="1400" dirty="0" err="1">
                <a:latin typeface="Century Gothic"/>
                <a:cs typeface="Century Gothic"/>
              </a:rPr>
              <a:t>uit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deze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beker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mijn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bloed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geef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mijzelf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Blijf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doen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telkens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als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bij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elkaar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komt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zo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denken</a:t>
            </a:r>
            <a:r>
              <a:rPr lang="en-US" sz="1400" dirty="0" smtClean="0">
                <a:latin typeface="Century Gothic"/>
                <a:cs typeface="Century Gothic"/>
              </a:rPr>
              <a:t>.</a:t>
            </a: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442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71600"/>
            <a:ext cx="6502400" cy="4185761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entury Gothic"/>
                <a:cs typeface="Century Gothic"/>
              </a:rPr>
              <a:t>Petrus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verloochent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Jezus</a:t>
            </a: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nog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bij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maaltijd</a:t>
            </a:r>
            <a:r>
              <a:rPr lang="en-US" sz="1400" dirty="0">
                <a:latin typeface="Century Gothic"/>
                <a:cs typeface="Century Gothic"/>
              </a:rPr>
              <a:t>: ‘</a:t>
            </a:r>
            <a:r>
              <a:rPr lang="en-US" sz="1400" dirty="0" err="1">
                <a:latin typeface="Century Gothic"/>
                <a:cs typeface="Century Gothic"/>
              </a:rPr>
              <a:t>Vannacht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zal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jullie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verraden</a:t>
            </a:r>
            <a:r>
              <a:rPr lang="en-US" sz="1400" dirty="0">
                <a:latin typeface="Century Gothic"/>
                <a:cs typeface="Century Gothic"/>
              </a:rPr>
              <a:t>. En </a:t>
            </a:r>
            <a:r>
              <a:rPr lang="en-US" sz="1400" dirty="0" err="1">
                <a:latin typeface="Century Gothic"/>
                <a:cs typeface="Century Gothic"/>
              </a:rPr>
              <a:t>jij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voordat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haan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kraait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zal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drie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zeggen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je me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kent</a:t>
            </a:r>
            <a:r>
              <a:rPr lang="en-US" sz="1400" dirty="0">
                <a:latin typeface="Century Gothic"/>
                <a:cs typeface="Century Gothic"/>
              </a:rPr>
              <a:t>.’ ‘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nooit</a:t>
            </a:r>
            <a:r>
              <a:rPr lang="en-US" sz="1400" dirty="0">
                <a:latin typeface="Century Gothic"/>
                <a:cs typeface="Century Gothic"/>
              </a:rPr>
              <a:t>’,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, ‘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zal</a:t>
            </a:r>
            <a:r>
              <a:rPr lang="en-US" sz="1400" dirty="0">
                <a:latin typeface="Century Gothic"/>
                <a:cs typeface="Century Gothic"/>
              </a:rPr>
              <a:t> U </a:t>
            </a:r>
            <a:r>
              <a:rPr lang="en-US" sz="1400" dirty="0" err="1">
                <a:latin typeface="Century Gothic"/>
                <a:cs typeface="Century Gothic"/>
              </a:rPr>
              <a:t>nooit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verraden</a:t>
            </a:r>
            <a:r>
              <a:rPr lang="en-US" sz="1400" dirty="0">
                <a:latin typeface="Century Gothic"/>
                <a:cs typeface="Century Gothic"/>
              </a:rPr>
              <a:t>.’ Na de </a:t>
            </a:r>
            <a:r>
              <a:rPr lang="en-US" sz="1400" dirty="0" err="1">
                <a:latin typeface="Century Gothic"/>
                <a:cs typeface="Century Gothic"/>
              </a:rPr>
              <a:t>maaltijd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gaat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met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tuin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tot God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bidden.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is bang en </a:t>
            </a:r>
            <a:r>
              <a:rPr lang="en-US" sz="1400" dirty="0" err="1">
                <a:latin typeface="Century Gothic"/>
                <a:cs typeface="Century Gothic"/>
              </a:rPr>
              <a:t>verdrietig</a:t>
            </a:r>
            <a:r>
              <a:rPr lang="en-US" sz="1400" dirty="0">
                <a:latin typeface="Century Gothic"/>
                <a:cs typeface="Century Gothic"/>
              </a:rPr>
              <a:t>. Maar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vertrouwt</a:t>
            </a:r>
            <a:r>
              <a:rPr lang="en-US" sz="1400" dirty="0">
                <a:latin typeface="Century Gothic"/>
                <a:cs typeface="Century Gothic"/>
              </a:rPr>
              <a:t> op God. En </a:t>
            </a:r>
            <a:r>
              <a:rPr lang="en-US" sz="1400" dirty="0" err="1">
                <a:latin typeface="Century Gothic"/>
                <a:cs typeface="Century Gothic"/>
              </a:rPr>
              <a:t>daar</a:t>
            </a:r>
            <a:r>
              <a:rPr lang="en-US" sz="1400" dirty="0">
                <a:latin typeface="Century Gothic"/>
                <a:cs typeface="Century Gothic"/>
              </a:rPr>
              <a:t> is Judas met de </a:t>
            </a:r>
            <a:r>
              <a:rPr lang="en-US" sz="1400" dirty="0" err="1">
                <a:latin typeface="Century Gothic"/>
                <a:cs typeface="Century Gothic"/>
              </a:rPr>
              <a:t>soldaten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hem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arresteren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nemen</a:t>
            </a:r>
            <a:r>
              <a:rPr lang="en-US" sz="1400" dirty="0">
                <a:latin typeface="Century Gothic"/>
                <a:cs typeface="Century Gothic"/>
              </a:rPr>
              <a:t> hem </a:t>
            </a:r>
            <a:r>
              <a:rPr lang="en-US" sz="1400" dirty="0" err="1">
                <a:latin typeface="Century Gothic"/>
                <a:cs typeface="Century Gothic"/>
              </a:rPr>
              <a:t>gevangen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voeren</a:t>
            </a:r>
            <a:r>
              <a:rPr lang="en-US" sz="1400" dirty="0">
                <a:latin typeface="Century Gothic"/>
                <a:cs typeface="Century Gothic"/>
              </a:rPr>
              <a:t> hem </a:t>
            </a:r>
            <a:r>
              <a:rPr lang="en-US" sz="1400" dirty="0" err="1">
                <a:latin typeface="Century Gothic"/>
                <a:cs typeface="Century Gothic"/>
              </a:rPr>
              <a:t>weg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gaat</a:t>
            </a:r>
            <a:r>
              <a:rPr lang="en-US" sz="1400" dirty="0">
                <a:latin typeface="Century Gothic"/>
                <a:cs typeface="Century Gothic"/>
              </a:rPr>
              <a:t> hem </a:t>
            </a:r>
            <a:r>
              <a:rPr lang="en-US" sz="1400" dirty="0" err="1">
                <a:latin typeface="Century Gothic"/>
                <a:cs typeface="Century Gothic"/>
              </a:rPr>
              <a:t>achterna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Bij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binnenplaats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blijft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wachten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Daar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herkent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iemand</a:t>
            </a:r>
            <a:r>
              <a:rPr lang="en-US" sz="1400" dirty="0">
                <a:latin typeface="Century Gothic"/>
                <a:cs typeface="Century Gothic"/>
              </a:rPr>
              <a:t> hem. ‘He, </a:t>
            </a:r>
            <a:r>
              <a:rPr lang="en-US" sz="1400" dirty="0" err="1">
                <a:latin typeface="Century Gothic"/>
                <a:cs typeface="Century Gothic"/>
              </a:rPr>
              <a:t>hoor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bij</a:t>
            </a:r>
            <a:r>
              <a:rPr lang="en-US" sz="1400" dirty="0">
                <a:latin typeface="Century Gothic"/>
                <a:cs typeface="Century Gothic"/>
              </a:rPr>
              <a:t> die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van Nazareth, die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net </a:t>
            </a:r>
            <a:r>
              <a:rPr lang="en-US" sz="1400" dirty="0" err="1">
                <a:latin typeface="Century Gothic"/>
                <a:cs typeface="Century Gothic"/>
              </a:rPr>
              <a:t>hebben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gearresteerd</a:t>
            </a:r>
            <a:r>
              <a:rPr lang="en-US" sz="1400" dirty="0">
                <a:latin typeface="Century Gothic"/>
                <a:cs typeface="Century Gothic"/>
              </a:rPr>
              <a:t>?’</a:t>
            </a:r>
          </a:p>
          <a:p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wordt</a:t>
            </a:r>
            <a:r>
              <a:rPr lang="en-US" sz="1400" dirty="0">
                <a:latin typeface="Century Gothic"/>
                <a:cs typeface="Century Gothic"/>
              </a:rPr>
              <a:t> bang, </a:t>
            </a:r>
            <a:r>
              <a:rPr lang="en-US" sz="1400" dirty="0" err="1">
                <a:latin typeface="Century Gothic"/>
                <a:cs typeface="Century Gothic"/>
              </a:rPr>
              <a:t>straks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nemen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nog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gevangen</a:t>
            </a:r>
            <a:r>
              <a:rPr lang="en-US" sz="1400" dirty="0">
                <a:latin typeface="Century Gothic"/>
                <a:cs typeface="Century Gothic"/>
              </a:rPr>
              <a:t>! ‘Nee </a:t>
            </a:r>
            <a:r>
              <a:rPr lang="en-US" sz="1400" dirty="0" err="1">
                <a:latin typeface="Century Gothic"/>
                <a:cs typeface="Century Gothic"/>
              </a:rPr>
              <a:t>hoor</a:t>
            </a:r>
            <a:r>
              <a:rPr lang="en-US" sz="1400" dirty="0">
                <a:latin typeface="Century Gothic"/>
                <a:cs typeface="Century Gothic"/>
              </a:rPr>
              <a:t>, hoe </a:t>
            </a:r>
            <a:r>
              <a:rPr lang="en-US" sz="1400" dirty="0" err="1">
                <a:latin typeface="Century Gothic"/>
                <a:cs typeface="Century Gothic"/>
              </a:rPr>
              <a:t>kom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erbij</a:t>
            </a:r>
            <a:r>
              <a:rPr lang="en-US" sz="1400" dirty="0">
                <a:latin typeface="Century Gothic"/>
                <a:cs typeface="Century Gothic"/>
              </a:rPr>
              <a:t>.’ </a:t>
            </a:r>
            <a:r>
              <a:rPr lang="en-US" sz="1400" dirty="0" err="1">
                <a:latin typeface="Century Gothic"/>
                <a:cs typeface="Century Gothic"/>
              </a:rPr>
              <a:t>Iemand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anders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: </a:t>
            </a:r>
            <a:r>
              <a:rPr lang="en-US" sz="1400" dirty="0" err="1">
                <a:latin typeface="Century Gothic"/>
                <a:cs typeface="Century Gothic"/>
              </a:rPr>
              <a:t>jawel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heb</a:t>
            </a:r>
            <a:r>
              <a:rPr lang="en-US" sz="1400" dirty="0">
                <a:latin typeface="Century Gothic"/>
                <a:cs typeface="Century Gothic"/>
              </a:rPr>
              <a:t> je </a:t>
            </a:r>
            <a:r>
              <a:rPr lang="en-US" sz="1400" dirty="0" err="1">
                <a:latin typeface="Century Gothic"/>
                <a:cs typeface="Century Gothic"/>
              </a:rPr>
              <a:t>wel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eens</a:t>
            </a:r>
            <a:r>
              <a:rPr lang="en-US" sz="1400" dirty="0">
                <a:latin typeface="Century Gothic"/>
                <a:cs typeface="Century Gothic"/>
              </a:rPr>
              <a:t> met hem </a:t>
            </a:r>
            <a:r>
              <a:rPr lang="en-US" sz="1400" dirty="0" err="1">
                <a:latin typeface="Century Gothic"/>
                <a:cs typeface="Century Gothic"/>
              </a:rPr>
              <a:t>gezien</a:t>
            </a:r>
            <a:r>
              <a:rPr lang="en-US" sz="1400" dirty="0">
                <a:latin typeface="Century Gothic"/>
                <a:cs typeface="Century Gothic"/>
              </a:rPr>
              <a:t>’. </a:t>
            </a:r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nog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keer</a:t>
            </a:r>
            <a:r>
              <a:rPr lang="en-US" sz="1400" dirty="0">
                <a:latin typeface="Century Gothic"/>
                <a:cs typeface="Century Gothic"/>
              </a:rPr>
              <a:t>: ‘nee,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klopt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.’ Dan </a:t>
            </a:r>
            <a:r>
              <a:rPr lang="en-US" sz="1400" dirty="0" err="1">
                <a:latin typeface="Century Gothic"/>
                <a:cs typeface="Century Gothic"/>
              </a:rPr>
              <a:t>zegt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nog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iemand</a:t>
            </a:r>
            <a:r>
              <a:rPr lang="en-US" sz="1400" dirty="0">
                <a:latin typeface="Century Gothic"/>
                <a:cs typeface="Century Gothic"/>
              </a:rPr>
              <a:t>: ‘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weet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zeker</a:t>
            </a:r>
            <a:r>
              <a:rPr lang="en-US" sz="1400" dirty="0">
                <a:latin typeface="Century Gothic"/>
                <a:cs typeface="Century Gothic"/>
              </a:rPr>
              <a:t>, je bent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, je </a:t>
            </a:r>
            <a:r>
              <a:rPr lang="en-US" sz="1400" dirty="0" err="1">
                <a:latin typeface="Century Gothic"/>
                <a:cs typeface="Century Gothic"/>
              </a:rPr>
              <a:t>praat</a:t>
            </a:r>
            <a:r>
              <a:rPr lang="en-US" sz="1400" dirty="0">
                <a:latin typeface="Century Gothic"/>
                <a:cs typeface="Century Gothic"/>
              </a:rPr>
              <a:t> net </a:t>
            </a:r>
            <a:r>
              <a:rPr lang="en-US" sz="1400" dirty="0" err="1">
                <a:latin typeface="Century Gothic"/>
                <a:cs typeface="Century Gothic"/>
              </a:rPr>
              <a:t>zoals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.’ </a:t>
            </a:r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roept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uit</a:t>
            </a:r>
            <a:r>
              <a:rPr lang="en-US" sz="1400" dirty="0">
                <a:latin typeface="Century Gothic"/>
                <a:cs typeface="Century Gothic"/>
              </a:rPr>
              <a:t>: ‘</a:t>
            </a:r>
            <a:r>
              <a:rPr lang="en-US" sz="1400" dirty="0" err="1">
                <a:latin typeface="Century Gothic"/>
                <a:cs typeface="Century Gothic"/>
              </a:rPr>
              <a:t>ik</a:t>
            </a:r>
            <a:r>
              <a:rPr lang="en-US" sz="1400" dirty="0">
                <a:latin typeface="Century Gothic"/>
                <a:cs typeface="Century Gothic"/>
              </a:rPr>
              <a:t> ken die man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.’ En op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moment </a:t>
            </a:r>
            <a:r>
              <a:rPr lang="en-US" sz="1400" dirty="0" err="1">
                <a:latin typeface="Century Gothic"/>
                <a:cs typeface="Century Gothic"/>
              </a:rPr>
              <a:t>hoort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kraaien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Petrus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herinnert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zich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woorden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heeft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meester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verraden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slaat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handen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gezicht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huilt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bittere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tranen</a:t>
            </a:r>
            <a:r>
              <a:rPr lang="en-US" sz="1400" dirty="0">
                <a:latin typeface="Century Gothic"/>
                <a:cs typeface="Century Gothic"/>
              </a:rPr>
              <a:t>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284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e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618" y="1931797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0" y="1451797"/>
            <a:ext cx="3187700" cy="407804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entury Gothic"/>
                <a:cs typeface="Century Gothic"/>
              </a:rPr>
              <a:t>Het </a:t>
            </a:r>
            <a:r>
              <a:rPr lang="en-US" sz="1300" b="1" dirty="0" err="1">
                <a:latin typeface="Century Gothic"/>
                <a:cs typeface="Century Gothic"/>
              </a:rPr>
              <a:t>kruis</a:t>
            </a:r>
            <a:endParaRPr lang="en-US" sz="1300" dirty="0">
              <a:latin typeface="Century Gothic"/>
              <a:cs typeface="Century Gothic"/>
            </a:endParaRPr>
          </a:p>
          <a:p>
            <a:r>
              <a:rPr lang="en-US" sz="1300" dirty="0">
                <a:latin typeface="Century Gothic"/>
                <a:cs typeface="Century Gothic"/>
              </a:rPr>
              <a:t>De </a:t>
            </a:r>
            <a:r>
              <a:rPr lang="en-US" sz="1300" dirty="0" err="1">
                <a:latin typeface="Century Gothic"/>
                <a:cs typeface="Century Gothic"/>
              </a:rPr>
              <a:t>soldaten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brengen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Jezus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voor</a:t>
            </a:r>
            <a:r>
              <a:rPr lang="en-US" sz="1300" dirty="0">
                <a:latin typeface="Century Gothic"/>
                <a:cs typeface="Century Gothic"/>
              </a:rPr>
              <a:t> Pilatus, de </a:t>
            </a:r>
            <a:r>
              <a:rPr lang="en-US" sz="1300" dirty="0" err="1">
                <a:latin typeface="Century Gothic"/>
                <a:cs typeface="Century Gothic"/>
              </a:rPr>
              <a:t>Romeinse</a:t>
            </a:r>
            <a:r>
              <a:rPr lang="en-US" sz="1300" dirty="0">
                <a:latin typeface="Century Gothic"/>
                <a:cs typeface="Century Gothic"/>
              </a:rPr>
              <a:t> baas. </a:t>
            </a:r>
            <a:r>
              <a:rPr lang="en-US" sz="1300" dirty="0" err="1">
                <a:latin typeface="Century Gothic"/>
                <a:cs typeface="Century Gothic"/>
              </a:rPr>
              <a:t>Deze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vindt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eigenlijk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dat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Jezus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onschuldig</a:t>
            </a:r>
            <a:r>
              <a:rPr lang="en-US" sz="1300" dirty="0">
                <a:latin typeface="Century Gothic"/>
                <a:cs typeface="Century Gothic"/>
              </a:rPr>
              <a:t> is, maar het </a:t>
            </a:r>
            <a:r>
              <a:rPr lang="en-US" sz="1300" dirty="0" err="1">
                <a:latin typeface="Century Gothic"/>
                <a:cs typeface="Century Gothic"/>
              </a:rPr>
              <a:t>volk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wordt</a:t>
            </a:r>
            <a:r>
              <a:rPr lang="en-US" sz="1300" dirty="0">
                <a:latin typeface="Century Gothic"/>
                <a:cs typeface="Century Gothic"/>
              </a:rPr>
              <a:t> door de </a:t>
            </a:r>
            <a:r>
              <a:rPr lang="en-US" sz="1300" dirty="0" err="1">
                <a:latin typeface="Century Gothic"/>
                <a:cs typeface="Century Gothic"/>
              </a:rPr>
              <a:t>hogepriesters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opgehitst</a:t>
            </a:r>
            <a:r>
              <a:rPr lang="en-US" sz="1300" dirty="0">
                <a:latin typeface="Century Gothic"/>
                <a:cs typeface="Century Gothic"/>
              </a:rPr>
              <a:t> en </a:t>
            </a:r>
            <a:r>
              <a:rPr lang="en-US" sz="1300" dirty="0" err="1">
                <a:latin typeface="Century Gothic"/>
                <a:cs typeface="Century Gothic"/>
              </a:rPr>
              <a:t>ze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roepen</a:t>
            </a:r>
            <a:r>
              <a:rPr lang="en-US" sz="1300" dirty="0">
                <a:latin typeface="Century Gothic"/>
                <a:cs typeface="Century Gothic"/>
              </a:rPr>
              <a:t> hard </a:t>
            </a:r>
            <a:r>
              <a:rPr lang="en-US" sz="1300" dirty="0" err="1">
                <a:latin typeface="Century Gothic"/>
                <a:cs typeface="Century Gothic"/>
              </a:rPr>
              <a:t>dat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Jezus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doodgemaakt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moet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worden</a:t>
            </a:r>
            <a:r>
              <a:rPr lang="en-US" sz="1300" dirty="0">
                <a:latin typeface="Century Gothic"/>
                <a:cs typeface="Century Gothic"/>
              </a:rPr>
              <a:t>. ‘</a:t>
            </a:r>
            <a:r>
              <a:rPr lang="en-US" sz="1300" dirty="0" err="1">
                <a:latin typeface="Century Gothic"/>
                <a:cs typeface="Century Gothic"/>
              </a:rPr>
              <a:t>Hij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zegt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dat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hij</a:t>
            </a:r>
            <a:r>
              <a:rPr lang="en-US" sz="1300" dirty="0">
                <a:latin typeface="Century Gothic"/>
                <a:cs typeface="Century Gothic"/>
              </a:rPr>
              <a:t> de </a:t>
            </a:r>
            <a:r>
              <a:rPr lang="en-US" sz="1300" dirty="0" err="1">
                <a:latin typeface="Century Gothic"/>
                <a:cs typeface="Century Gothic"/>
              </a:rPr>
              <a:t>koning</a:t>
            </a:r>
            <a:r>
              <a:rPr lang="en-US" sz="1300" dirty="0">
                <a:latin typeface="Century Gothic"/>
                <a:cs typeface="Century Gothic"/>
              </a:rPr>
              <a:t> van de </a:t>
            </a:r>
            <a:r>
              <a:rPr lang="en-US" sz="1300" dirty="0" err="1">
                <a:latin typeface="Century Gothic"/>
                <a:cs typeface="Century Gothic"/>
              </a:rPr>
              <a:t>Joden</a:t>
            </a:r>
            <a:r>
              <a:rPr lang="en-US" sz="1300" dirty="0">
                <a:latin typeface="Century Gothic"/>
                <a:cs typeface="Century Gothic"/>
              </a:rPr>
              <a:t> is. Maar we </a:t>
            </a:r>
            <a:r>
              <a:rPr lang="en-US" sz="1300" dirty="0" err="1">
                <a:latin typeface="Century Gothic"/>
                <a:cs typeface="Century Gothic"/>
              </a:rPr>
              <a:t>hebben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geen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koning</a:t>
            </a:r>
            <a:r>
              <a:rPr lang="en-US" sz="1300" dirty="0">
                <a:latin typeface="Century Gothic"/>
                <a:cs typeface="Century Gothic"/>
              </a:rPr>
              <a:t>’. En Pilatus </a:t>
            </a:r>
            <a:r>
              <a:rPr lang="en-US" sz="1300" dirty="0" err="1">
                <a:latin typeface="Century Gothic"/>
                <a:cs typeface="Century Gothic"/>
              </a:rPr>
              <a:t>veroordeelt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Jezus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ter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dood</a:t>
            </a:r>
            <a:r>
              <a:rPr lang="en-US" sz="1300" dirty="0">
                <a:latin typeface="Century Gothic"/>
                <a:cs typeface="Century Gothic"/>
              </a:rPr>
              <a:t>. </a:t>
            </a:r>
            <a:r>
              <a:rPr lang="en-US" sz="1300" dirty="0" err="1">
                <a:latin typeface="Century Gothic"/>
                <a:cs typeface="Century Gothic"/>
              </a:rPr>
              <a:t>Jezus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moet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zijn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kruis</a:t>
            </a:r>
            <a:r>
              <a:rPr lang="en-US" sz="1300" dirty="0">
                <a:latin typeface="Century Gothic"/>
                <a:cs typeface="Century Gothic"/>
              </a:rPr>
              <a:t> op </a:t>
            </a:r>
            <a:r>
              <a:rPr lang="en-US" sz="1300" dirty="0" err="1">
                <a:latin typeface="Century Gothic"/>
                <a:cs typeface="Century Gothic"/>
              </a:rPr>
              <a:t>zijn</a:t>
            </a:r>
            <a:r>
              <a:rPr lang="en-US" sz="1300" dirty="0">
                <a:latin typeface="Century Gothic"/>
                <a:cs typeface="Century Gothic"/>
              </a:rPr>
              <a:t> rug </a:t>
            </a:r>
            <a:r>
              <a:rPr lang="en-US" sz="1300" dirty="0" err="1">
                <a:latin typeface="Century Gothic"/>
                <a:cs typeface="Century Gothic"/>
              </a:rPr>
              <a:t>nemen</a:t>
            </a:r>
            <a:r>
              <a:rPr lang="en-US" sz="1300" dirty="0">
                <a:latin typeface="Century Gothic"/>
                <a:cs typeface="Century Gothic"/>
              </a:rPr>
              <a:t> en </a:t>
            </a:r>
            <a:r>
              <a:rPr lang="en-US" sz="1300" dirty="0" err="1">
                <a:latin typeface="Century Gothic"/>
                <a:cs typeface="Century Gothic"/>
              </a:rPr>
              <a:t>naar</a:t>
            </a:r>
            <a:r>
              <a:rPr lang="en-US" sz="1300" dirty="0">
                <a:latin typeface="Century Gothic"/>
                <a:cs typeface="Century Gothic"/>
              </a:rPr>
              <a:t> de berg Golgotha </a:t>
            </a:r>
            <a:r>
              <a:rPr lang="en-US" sz="1300" dirty="0" err="1">
                <a:latin typeface="Century Gothic"/>
                <a:cs typeface="Century Gothic"/>
              </a:rPr>
              <a:t>lopen</a:t>
            </a:r>
            <a:r>
              <a:rPr lang="en-US" sz="1300" dirty="0">
                <a:latin typeface="Century Gothic"/>
                <a:cs typeface="Century Gothic"/>
              </a:rPr>
              <a:t>. De </a:t>
            </a:r>
            <a:r>
              <a:rPr lang="en-US" sz="1300" dirty="0" err="1">
                <a:latin typeface="Century Gothic"/>
                <a:cs typeface="Century Gothic"/>
              </a:rPr>
              <a:t>soldaten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bespotten</a:t>
            </a:r>
            <a:r>
              <a:rPr lang="en-US" sz="1300" dirty="0">
                <a:latin typeface="Century Gothic"/>
                <a:cs typeface="Century Gothic"/>
              </a:rPr>
              <a:t> hem. </a:t>
            </a:r>
            <a:r>
              <a:rPr lang="en-US" sz="1300" dirty="0" err="1">
                <a:latin typeface="Century Gothic"/>
                <a:cs typeface="Century Gothic"/>
              </a:rPr>
              <a:t>Ze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zetten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een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krans</a:t>
            </a:r>
            <a:r>
              <a:rPr lang="en-US" sz="1300" dirty="0">
                <a:latin typeface="Century Gothic"/>
                <a:cs typeface="Century Gothic"/>
              </a:rPr>
              <a:t> van </a:t>
            </a:r>
            <a:r>
              <a:rPr lang="en-US" sz="1300" dirty="0" err="1">
                <a:latin typeface="Century Gothic"/>
                <a:cs typeface="Century Gothic"/>
              </a:rPr>
              <a:t>doornige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takken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als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een</a:t>
            </a:r>
            <a:r>
              <a:rPr lang="en-US" sz="1300" dirty="0">
                <a:latin typeface="Century Gothic"/>
                <a:cs typeface="Century Gothic"/>
              </a:rPr>
              <a:t> kroon op </a:t>
            </a:r>
            <a:r>
              <a:rPr lang="en-US" sz="1300" dirty="0" err="1">
                <a:latin typeface="Century Gothic"/>
                <a:cs typeface="Century Gothic"/>
              </a:rPr>
              <a:t>zijn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hoofd</a:t>
            </a:r>
            <a:r>
              <a:rPr lang="en-US" sz="1300" dirty="0">
                <a:latin typeface="Century Gothic"/>
                <a:cs typeface="Century Gothic"/>
              </a:rPr>
              <a:t> en </a:t>
            </a:r>
            <a:r>
              <a:rPr lang="en-US" sz="1300" dirty="0" err="1">
                <a:latin typeface="Century Gothic"/>
                <a:cs typeface="Century Gothic"/>
              </a:rPr>
              <a:t>trekken</a:t>
            </a:r>
            <a:r>
              <a:rPr lang="en-US" sz="1300" dirty="0">
                <a:latin typeface="Century Gothic"/>
                <a:cs typeface="Century Gothic"/>
              </a:rPr>
              <a:t> hem </a:t>
            </a:r>
            <a:r>
              <a:rPr lang="en-US" sz="1300" dirty="0" err="1">
                <a:latin typeface="Century Gothic"/>
                <a:cs typeface="Century Gothic"/>
              </a:rPr>
              <a:t>een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paars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kleed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aan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als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een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koningsmantel</a:t>
            </a:r>
            <a:r>
              <a:rPr lang="en-US" sz="1300" dirty="0">
                <a:latin typeface="Century Gothic"/>
                <a:cs typeface="Century Gothic"/>
              </a:rPr>
              <a:t>. ‘</a:t>
            </a:r>
            <a:r>
              <a:rPr lang="en-US" sz="1300" dirty="0" err="1">
                <a:latin typeface="Century Gothic"/>
                <a:cs typeface="Century Gothic"/>
              </a:rPr>
              <a:t>Kijk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nou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toch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eens</a:t>
            </a:r>
            <a:r>
              <a:rPr lang="en-US" sz="1300" dirty="0">
                <a:latin typeface="Century Gothic"/>
                <a:cs typeface="Century Gothic"/>
              </a:rPr>
              <a:t>, nu ben je </a:t>
            </a:r>
            <a:r>
              <a:rPr lang="en-US" sz="1300" dirty="0" err="1">
                <a:latin typeface="Century Gothic"/>
                <a:cs typeface="Century Gothic"/>
              </a:rPr>
              <a:t>een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echte</a:t>
            </a:r>
            <a:r>
              <a:rPr lang="en-US" sz="1300" dirty="0">
                <a:latin typeface="Century Gothic"/>
                <a:cs typeface="Century Gothic"/>
              </a:rPr>
              <a:t> </a:t>
            </a:r>
            <a:r>
              <a:rPr lang="en-US" sz="1300" dirty="0" err="1">
                <a:latin typeface="Century Gothic"/>
                <a:cs typeface="Century Gothic"/>
              </a:rPr>
              <a:t>koning</a:t>
            </a:r>
            <a:r>
              <a:rPr lang="en-US" sz="1200" dirty="0">
                <a:latin typeface="Century Gothic"/>
                <a:cs typeface="Century Gothic"/>
              </a:rPr>
              <a:t>’</a:t>
            </a:r>
            <a:r>
              <a:rPr lang="en-US" sz="1200" dirty="0" smtClean="0">
                <a:latin typeface="Century Gothic"/>
                <a:cs typeface="Century Gothic"/>
              </a:rPr>
              <a:t>,</a:t>
            </a:r>
          </a:p>
          <a:p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981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e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494" y="1944007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00" y="1464007"/>
            <a:ext cx="3086100" cy="375487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entury Gothic"/>
                <a:cs typeface="Century Gothic"/>
              </a:rPr>
              <a:t>Dobbelen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om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zijn</a:t>
            </a:r>
            <a:r>
              <a:rPr lang="en-US" sz="1400" b="1" dirty="0"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latin typeface="Century Gothic"/>
                <a:cs typeface="Century Gothic"/>
              </a:rPr>
              <a:t>kleding</a:t>
            </a: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wordt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aan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kruis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geslagen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Zo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ging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dat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toen</a:t>
            </a:r>
            <a:r>
              <a:rPr lang="en-US" sz="1400" dirty="0">
                <a:latin typeface="Century Gothic"/>
                <a:cs typeface="Century Gothic"/>
              </a:rPr>
              <a:t> met </a:t>
            </a:r>
            <a:r>
              <a:rPr lang="en-US" sz="1400" dirty="0" err="1">
                <a:latin typeface="Century Gothic"/>
                <a:cs typeface="Century Gothic"/>
              </a:rPr>
              <a:t>misdadigers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Eerst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nemen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hem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kleren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af</a:t>
            </a:r>
            <a:r>
              <a:rPr lang="en-US" sz="1400" dirty="0">
                <a:latin typeface="Century Gothic"/>
                <a:cs typeface="Century Gothic"/>
              </a:rPr>
              <a:t>. Die </a:t>
            </a:r>
            <a:r>
              <a:rPr lang="en-US" sz="1400" dirty="0" err="1">
                <a:latin typeface="Century Gothic"/>
                <a:cs typeface="Century Gothic"/>
              </a:rPr>
              <a:t>verdelen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onder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elkaar</a:t>
            </a:r>
            <a:r>
              <a:rPr lang="en-US" sz="1400" dirty="0">
                <a:latin typeface="Century Gothic"/>
                <a:cs typeface="Century Gothic"/>
              </a:rPr>
              <a:t> door </a:t>
            </a:r>
            <a:r>
              <a:rPr lang="en-US" sz="1400" dirty="0" err="1">
                <a:latin typeface="Century Gothic"/>
                <a:cs typeface="Century Gothic"/>
              </a:rPr>
              <a:t>dobbelstenen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gooien</a:t>
            </a:r>
            <a:r>
              <a:rPr lang="en-US" sz="1400" dirty="0">
                <a:latin typeface="Century Gothic"/>
                <a:cs typeface="Century Gothic"/>
              </a:rPr>
              <a:t>. De </a:t>
            </a:r>
            <a:r>
              <a:rPr lang="en-US" sz="1400" dirty="0" err="1">
                <a:latin typeface="Century Gothic"/>
                <a:cs typeface="Century Gothic"/>
              </a:rPr>
              <a:t>winnaar</a:t>
            </a:r>
            <a:r>
              <a:rPr lang="en-US" sz="1400" dirty="0">
                <a:latin typeface="Century Gothic"/>
                <a:cs typeface="Century Gothic"/>
              </a:rPr>
              <a:t> mag de </a:t>
            </a:r>
            <a:r>
              <a:rPr lang="en-US" sz="1400" dirty="0" err="1">
                <a:latin typeface="Century Gothic"/>
                <a:cs typeface="Century Gothic"/>
              </a:rPr>
              <a:t>kleding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houden</a:t>
            </a:r>
            <a:r>
              <a:rPr lang="en-US" sz="1400" dirty="0">
                <a:latin typeface="Century Gothic"/>
                <a:cs typeface="Century Gothic"/>
              </a:rPr>
              <a:t>. Uren </a:t>
            </a:r>
            <a:r>
              <a:rPr lang="en-US" sz="1400" dirty="0" err="1">
                <a:latin typeface="Century Gothic"/>
                <a:cs typeface="Century Gothic"/>
              </a:rPr>
              <a:t>hangt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aan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kruis</a:t>
            </a:r>
            <a:r>
              <a:rPr lang="en-US" sz="1400" dirty="0">
                <a:latin typeface="Century Gothic"/>
                <a:cs typeface="Century Gothic"/>
              </a:rPr>
              <a:t>. Dan </a:t>
            </a:r>
            <a:r>
              <a:rPr lang="en-US" sz="1400" dirty="0" err="1">
                <a:latin typeface="Century Gothic"/>
                <a:cs typeface="Century Gothic"/>
              </a:rPr>
              <a:t>wordt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aardedonker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bidt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nog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keer</a:t>
            </a:r>
            <a:r>
              <a:rPr lang="en-US" sz="1400" dirty="0">
                <a:latin typeface="Century Gothic"/>
                <a:cs typeface="Century Gothic"/>
              </a:rPr>
              <a:t> tot God en </a:t>
            </a:r>
            <a:r>
              <a:rPr lang="en-US" sz="1400" dirty="0" err="1">
                <a:latin typeface="Century Gothic"/>
                <a:cs typeface="Century Gothic"/>
              </a:rPr>
              <a:t>sterft</a:t>
            </a:r>
            <a:r>
              <a:rPr lang="en-US" sz="1400" dirty="0">
                <a:latin typeface="Century Gothic"/>
                <a:cs typeface="Century Gothic"/>
              </a:rPr>
              <a:t>. De </a:t>
            </a:r>
            <a:r>
              <a:rPr lang="en-US" sz="1400" dirty="0" err="1">
                <a:latin typeface="Century Gothic"/>
                <a:cs typeface="Century Gothic"/>
              </a:rPr>
              <a:t>vrienden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halen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lichaam</a:t>
            </a:r>
            <a:r>
              <a:rPr lang="en-US" sz="1400" dirty="0">
                <a:latin typeface="Century Gothic"/>
                <a:cs typeface="Century Gothic"/>
              </a:rPr>
              <a:t> van het </a:t>
            </a:r>
            <a:r>
              <a:rPr lang="en-US" sz="1400" dirty="0" err="1">
                <a:latin typeface="Century Gothic"/>
                <a:cs typeface="Century Gothic"/>
              </a:rPr>
              <a:t>kruis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leggen</a:t>
            </a:r>
            <a:r>
              <a:rPr lang="en-US" sz="1400" dirty="0">
                <a:latin typeface="Century Gothic"/>
                <a:cs typeface="Century Gothic"/>
              </a:rPr>
              <a:t> het in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graf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neer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rollen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hele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zware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steen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voor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Verdrietig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naar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huis</a:t>
            </a:r>
            <a:r>
              <a:rPr lang="en-US" sz="1400" dirty="0">
                <a:latin typeface="Century Gothic"/>
                <a:cs typeface="Century Gothic"/>
              </a:rPr>
              <a:t>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484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e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1514" y="1981924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0" y="1527324"/>
            <a:ext cx="2921000" cy="375487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/>
                <a:cs typeface="Century Gothic"/>
              </a:rPr>
              <a:t>De </a:t>
            </a:r>
            <a:r>
              <a:rPr lang="en-US" sz="1400" b="1" dirty="0" err="1">
                <a:latin typeface="Century Gothic"/>
                <a:cs typeface="Century Gothic"/>
              </a:rPr>
              <a:t>vrouwen</a:t>
            </a:r>
            <a:r>
              <a:rPr lang="en-US" sz="1400" b="1" dirty="0">
                <a:latin typeface="Century Gothic"/>
                <a:cs typeface="Century Gothic"/>
              </a:rPr>
              <a:t> in de </a:t>
            </a:r>
            <a:r>
              <a:rPr lang="en-US" sz="1400" b="1" dirty="0" err="1">
                <a:latin typeface="Century Gothic"/>
                <a:cs typeface="Century Gothic"/>
              </a:rPr>
              <a:t>graftuin</a:t>
            </a: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400" dirty="0" err="1">
                <a:latin typeface="Century Gothic"/>
                <a:cs typeface="Century Gothic"/>
              </a:rPr>
              <a:t>Vroeg</a:t>
            </a:r>
            <a:r>
              <a:rPr lang="en-US" sz="1400" dirty="0">
                <a:latin typeface="Century Gothic"/>
                <a:cs typeface="Century Gothic"/>
              </a:rPr>
              <a:t> in de </a:t>
            </a:r>
            <a:r>
              <a:rPr lang="en-US" sz="1400" dirty="0" err="1">
                <a:latin typeface="Century Gothic"/>
                <a:cs typeface="Century Gothic"/>
              </a:rPr>
              <a:t>ochtend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gaan</a:t>
            </a:r>
            <a:r>
              <a:rPr lang="en-US" sz="1400" dirty="0">
                <a:latin typeface="Century Gothic"/>
                <a:cs typeface="Century Gothic"/>
              </a:rPr>
              <a:t> Maria van </a:t>
            </a:r>
            <a:r>
              <a:rPr lang="en-US" sz="1400" dirty="0" err="1">
                <a:latin typeface="Century Gothic"/>
                <a:cs typeface="Century Gothic"/>
              </a:rPr>
              <a:t>Magdala</a:t>
            </a:r>
            <a:r>
              <a:rPr lang="en-US" sz="1400" dirty="0">
                <a:latin typeface="Century Gothic"/>
                <a:cs typeface="Century Gothic"/>
              </a:rPr>
              <a:t> en twee </a:t>
            </a:r>
            <a:r>
              <a:rPr lang="en-US" sz="1400" dirty="0" err="1">
                <a:latin typeface="Century Gothic"/>
                <a:cs typeface="Century Gothic"/>
              </a:rPr>
              <a:t>andere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vrouwen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naar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graf</a:t>
            </a:r>
            <a:r>
              <a:rPr lang="en-US" sz="1400" dirty="0">
                <a:latin typeface="Century Gothic"/>
                <a:cs typeface="Century Gothic"/>
              </a:rPr>
              <a:t> van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om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dode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lichaam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verzorgen</a:t>
            </a:r>
            <a:r>
              <a:rPr lang="en-US" sz="1400" dirty="0">
                <a:latin typeface="Century Gothic"/>
                <a:cs typeface="Century Gothic"/>
              </a:rPr>
              <a:t>. Tot </a:t>
            </a:r>
            <a:r>
              <a:rPr lang="en-US" sz="1400" dirty="0" err="1">
                <a:latin typeface="Century Gothic"/>
                <a:cs typeface="Century Gothic"/>
              </a:rPr>
              <a:t>hun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verbazing</a:t>
            </a:r>
            <a:r>
              <a:rPr lang="en-US" sz="1400" dirty="0">
                <a:latin typeface="Century Gothic"/>
                <a:cs typeface="Century Gothic"/>
              </a:rPr>
              <a:t> en </a:t>
            </a:r>
            <a:r>
              <a:rPr lang="en-US" sz="1400" dirty="0" err="1">
                <a:latin typeface="Century Gothic"/>
                <a:cs typeface="Century Gothic"/>
              </a:rPr>
              <a:t>schrik</a:t>
            </a:r>
            <a:r>
              <a:rPr lang="en-US" sz="1400" dirty="0">
                <a:latin typeface="Century Gothic"/>
                <a:cs typeface="Century Gothic"/>
              </a:rPr>
              <a:t> is de </a:t>
            </a:r>
            <a:r>
              <a:rPr lang="en-US" sz="1400" dirty="0" err="1">
                <a:latin typeface="Century Gothic"/>
                <a:cs typeface="Century Gothic"/>
              </a:rPr>
              <a:t>grote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steen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weggerold</a:t>
            </a:r>
            <a:r>
              <a:rPr lang="en-US" sz="1400" dirty="0">
                <a:latin typeface="Century Gothic"/>
                <a:cs typeface="Century Gothic"/>
              </a:rPr>
              <a:t> van het </a:t>
            </a:r>
            <a:r>
              <a:rPr lang="en-US" sz="1400" dirty="0" err="1">
                <a:latin typeface="Century Gothic"/>
                <a:cs typeface="Century Gothic"/>
              </a:rPr>
              <a:t>graf</a:t>
            </a:r>
            <a:r>
              <a:rPr lang="en-US" sz="1400" dirty="0">
                <a:latin typeface="Century Gothic"/>
                <a:cs typeface="Century Gothic"/>
              </a:rPr>
              <a:t>. Het </a:t>
            </a:r>
            <a:r>
              <a:rPr lang="en-US" sz="1400" dirty="0" err="1">
                <a:latin typeface="Century Gothic"/>
                <a:cs typeface="Century Gothic"/>
              </a:rPr>
              <a:t>graf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leeg</a:t>
            </a:r>
            <a:r>
              <a:rPr lang="en-US" sz="1400" dirty="0">
                <a:latin typeface="Century Gothic"/>
                <a:cs typeface="Century Gothic"/>
              </a:rPr>
              <a:t>. Dan </a:t>
            </a:r>
            <a:r>
              <a:rPr lang="en-US" sz="1400" dirty="0" err="1">
                <a:latin typeface="Century Gothic"/>
                <a:cs typeface="Century Gothic"/>
              </a:rPr>
              <a:t>zien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plotseling</a:t>
            </a:r>
            <a:r>
              <a:rPr lang="en-US" sz="1400" dirty="0">
                <a:latin typeface="Century Gothic"/>
                <a:cs typeface="Century Gothic"/>
              </a:rPr>
              <a:t> twee </a:t>
            </a:r>
            <a:r>
              <a:rPr lang="en-US" sz="1400" dirty="0" err="1">
                <a:latin typeface="Century Gothic"/>
                <a:cs typeface="Century Gothic"/>
              </a:rPr>
              <a:t>mannen</a:t>
            </a:r>
            <a:r>
              <a:rPr lang="en-US" sz="1400" dirty="0">
                <a:latin typeface="Century Gothic"/>
                <a:cs typeface="Century Gothic"/>
              </a:rPr>
              <a:t> in </a:t>
            </a:r>
            <a:r>
              <a:rPr lang="en-US" sz="1400" dirty="0" err="1">
                <a:latin typeface="Century Gothic"/>
                <a:cs typeface="Century Gothic"/>
              </a:rPr>
              <a:t>stralend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witte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kleren</a:t>
            </a:r>
            <a:r>
              <a:rPr lang="en-US" sz="1400" dirty="0">
                <a:latin typeface="Century Gothic"/>
                <a:cs typeface="Century Gothic"/>
              </a:rPr>
              <a:t>. ‘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hier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meer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Hij</a:t>
            </a:r>
            <a:r>
              <a:rPr lang="en-US" sz="1400" dirty="0">
                <a:latin typeface="Century Gothic"/>
                <a:cs typeface="Century Gothic"/>
              </a:rPr>
              <a:t> is </a:t>
            </a:r>
            <a:r>
              <a:rPr lang="en-US" sz="1400" dirty="0" err="1">
                <a:latin typeface="Century Gothic"/>
                <a:cs typeface="Century Gothic"/>
              </a:rPr>
              <a:t>opgestaan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uit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dood</a:t>
            </a:r>
            <a:r>
              <a:rPr lang="en-US" sz="1400" dirty="0">
                <a:latin typeface="Century Gothic"/>
                <a:cs typeface="Century Gothic"/>
              </a:rPr>
              <a:t>’</a:t>
            </a:r>
            <a:r>
              <a:rPr lang="en-US" sz="1400" dirty="0" smtClean="0">
                <a:latin typeface="Century Gothic"/>
                <a:cs typeface="Century Gothic"/>
              </a:rPr>
              <a:t>.</a:t>
            </a: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658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en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425" y="1945291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8700" y="1465291"/>
            <a:ext cx="2882900" cy="375487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De </a:t>
            </a:r>
            <a:r>
              <a:rPr lang="en-US" sz="1400" dirty="0" err="1">
                <a:latin typeface="Century Gothic"/>
                <a:cs typeface="Century Gothic"/>
              </a:rPr>
              <a:t>vrouwen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waarschuwen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andere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leerlingen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zien</a:t>
            </a:r>
            <a:r>
              <a:rPr lang="en-US" sz="1400" dirty="0">
                <a:latin typeface="Century Gothic"/>
                <a:cs typeface="Century Gothic"/>
              </a:rPr>
              <a:t> de </a:t>
            </a:r>
            <a:r>
              <a:rPr lang="en-US" sz="1400" dirty="0" err="1">
                <a:latin typeface="Century Gothic"/>
                <a:cs typeface="Century Gothic"/>
              </a:rPr>
              <a:t>weggerolde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steen</a:t>
            </a:r>
            <a:r>
              <a:rPr lang="en-US" sz="1400" dirty="0">
                <a:latin typeface="Century Gothic"/>
                <a:cs typeface="Century Gothic"/>
              </a:rPr>
              <a:t> en het </a:t>
            </a:r>
            <a:r>
              <a:rPr lang="en-US" sz="1400" dirty="0" err="1">
                <a:latin typeface="Century Gothic"/>
                <a:cs typeface="Century Gothic"/>
              </a:rPr>
              <a:t>lege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graf</a:t>
            </a:r>
            <a:r>
              <a:rPr lang="en-US" sz="1400" dirty="0">
                <a:latin typeface="Century Gothic"/>
                <a:cs typeface="Century Gothic"/>
              </a:rPr>
              <a:t>. </a:t>
            </a:r>
            <a:r>
              <a:rPr lang="en-US" sz="1400" dirty="0" err="1">
                <a:latin typeface="Century Gothic"/>
                <a:cs typeface="Century Gothic"/>
              </a:rPr>
              <a:t>Ook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zij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durven</a:t>
            </a:r>
            <a:r>
              <a:rPr lang="en-US" sz="1400" dirty="0">
                <a:latin typeface="Century Gothic"/>
                <a:cs typeface="Century Gothic"/>
              </a:rPr>
              <a:t> het nu </a:t>
            </a:r>
            <a:r>
              <a:rPr lang="en-US" sz="1400" dirty="0" err="1">
                <a:latin typeface="Century Gothic"/>
                <a:cs typeface="Century Gothic"/>
              </a:rPr>
              <a:t>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geloven</a:t>
            </a:r>
            <a:r>
              <a:rPr lang="en-US" sz="1400" dirty="0">
                <a:latin typeface="Century Gothic"/>
                <a:cs typeface="Century Gothic"/>
              </a:rPr>
              <a:t>. De </a:t>
            </a:r>
            <a:r>
              <a:rPr lang="en-US" sz="1400" dirty="0" err="1">
                <a:latin typeface="Century Gothic"/>
                <a:cs typeface="Century Gothic"/>
              </a:rPr>
              <a:t>dood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heeft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niet</a:t>
            </a:r>
            <a:r>
              <a:rPr lang="en-US" sz="1400" dirty="0">
                <a:latin typeface="Century Gothic"/>
                <a:cs typeface="Century Gothic"/>
              </a:rPr>
              <a:t> het </a:t>
            </a:r>
            <a:r>
              <a:rPr lang="en-US" sz="1400" dirty="0" err="1">
                <a:latin typeface="Century Gothic"/>
                <a:cs typeface="Century Gothic"/>
              </a:rPr>
              <a:t>laatste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woord</a:t>
            </a:r>
            <a:r>
              <a:rPr lang="en-US" sz="1400" dirty="0">
                <a:latin typeface="Century Gothic"/>
                <a:cs typeface="Century Gothic"/>
              </a:rPr>
              <a:t>, </a:t>
            </a:r>
            <a:r>
              <a:rPr lang="en-US" sz="1400" dirty="0" err="1">
                <a:latin typeface="Century Gothic"/>
                <a:cs typeface="Century Gothic"/>
              </a:rPr>
              <a:t>Jezus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leeft</a:t>
            </a:r>
            <a:r>
              <a:rPr lang="en-US" sz="1400" dirty="0" smtClean="0">
                <a:latin typeface="Century Gothic"/>
                <a:cs typeface="Century Gothic"/>
              </a:rPr>
              <a:t>!</a:t>
            </a: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 smtClean="0">
              <a:latin typeface="Century Gothic"/>
              <a:cs typeface="Century Gothic"/>
            </a:endParaRPr>
          </a:p>
          <a:p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833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18</TotalTime>
  <Words>1075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Droog</dc:creator>
  <cp:lastModifiedBy>Ron Droog</cp:lastModifiedBy>
  <cp:revision>2</cp:revision>
  <dcterms:created xsi:type="dcterms:W3CDTF">2021-03-24T18:39:57Z</dcterms:created>
  <dcterms:modified xsi:type="dcterms:W3CDTF">2021-03-24T18:58:52Z</dcterms:modified>
</cp:coreProperties>
</file>